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8CED65-345A-4928-9DCE-9DA950FD18F1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487067-7C7B-4C9B-8C43-4F81D21C14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cs-CZ" smtClean="0"/>
              <a:t>Studentská inovace </a:t>
            </a:r>
            <a:r>
              <a:rPr lang="cs-CZ" dirty="0" smtClean="0"/>
              <a:t>praxí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7128792" cy="3816424"/>
          </a:xfrm>
        </p:spPr>
        <p:txBody>
          <a:bodyPr>
            <a:normAutofit/>
          </a:bodyPr>
          <a:lstStyle/>
          <a:p>
            <a:r>
              <a:rPr lang="cs-CZ" sz="5400" u="sng" dirty="0" err="1" smtClean="0"/>
              <a:t>Ausflug</a:t>
            </a:r>
            <a:r>
              <a:rPr lang="cs-CZ" sz="5400" u="sng" dirty="0" smtClean="0"/>
              <a:t> nach </a:t>
            </a:r>
            <a:r>
              <a:rPr lang="cs-CZ" sz="5400" u="sng" dirty="0" err="1" smtClean="0"/>
              <a:t>Passau</a:t>
            </a:r>
            <a:endParaRPr lang="cs-CZ" sz="5400" u="sng" dirty="0" smtClean="0"/>
          </a:p>
          <a:p>
            <a:endParaRPr lang="cs-CZ" dirty="0"/>
          </a:p>
          <a:p>
            <a:pPr algn="l"/>
            <a:r>
              <a:rPr lang="cs-CZ" dirty="0" smtClean="0"/>
              <a:t>Lenka </a:t>
            </a:r>
            <a:r>
              <a:rPr lang="cs-CZ" dirty="0" err="1" smtClean="0"/>
              <a:t>Andraschková</a:t>
            </a:r>
            <a:endParaRPr lang="cs-CZ" dirty="0" smtClean="0"/>
          </a:p>
          <a:p>
            <a:pPr algn="l"/>
            <a:r>
              <a:rPr lang="cs-CZ" dirty="0" smtClean="0"/>
              <a:t>Markéta Machová</a:t>
            </a:r>
          </a:p>
          <a:p>
            <a:pPr algn="l"/>
            <a:r>
              <a:rPr lang="cs-CZ" dirty="0" smtClean="0"/>
              <a:t>Kateřina Novotná</a:t>
            </a:r>
          </a:p>
        </p:txBody>
      </p:sp>
      <p:pic>
        <p:nvPicPr>
          <p:cNvPr id="1026" name="Picture 2" descr="C:\Users\Lenka\Desktop\Sip fotky\pcG_5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Sprachzentrum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22538" r="16764" b="8594"/>
          <a:stretch/>
        </p:blipFill>
        <p:spPr bwMode="auto">
          <a:xfrm>
            <a:off x="179512" y="1315050"/>
            <a:ext cx="8558213" cy="50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1329"/>
            <a:ext cx="8291264" cy="3027792"/>
          </a:xfrm>
        </p:spPr>
        <p:txBody>
          <a:bodyPr/>
          <a:lstStyle/>
          <a:p>
            <a:r>
              <a:rPr lang="cs-CZ" dirty="0" smtClean="0"/>
              <a:t>Intenzivní proces učení- </a:t>
            </a:r>
            <a:r>
              <a:rPr lang="cs-CZ" dirty="0" err="1" smtClean="0"/>
              <a:t>Stationenlernen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Reálná situace a </a:t>
            </a:r>
            <a:r>
              <a:rPr lang="cs-CZ" dirty="0" smtClean="0"/>
              <a:t>materiály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Žáci přebírají zodpovědnost za vlastní proces učení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Inovace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Fotky z hodin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28058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71606" cy="5314404"/>
          </a:xfrm>
        </p:spPr>
      </p:pic>
    </p:spTree>
    <p:extLst>
      <p:ext uri="{BB962C8B-B14F-4D97-AF65-F5344CB8AC3E}">
        <p14:creationId xmlns:p14="http://schemas.microsoft.com/office/powerpoint/2010/main" val="275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187630" cy="5458420"/>
          </a:xfrm>
        </p:spPr>
      </p:pic>
    </p:spTree>
    <p:extLst>
      <p:ext uri="{BB962C8B-B14F-4D97-AF65-F5344CB8AC3E}">
        <p14:creationId xmlns:p14="http://schemas.microsoft.com/office/powerpoint/2010/main" val="37875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24936" cy="5616624"/>
          </a:xfrm>
        </p:spPr>
      </p:pic>
    </p:spTree>
    <p:extLst>
      <p:ext uri="{BB962C8B-B14F-4D97-AF65-F5344CB8AC3E}">
        <p14:creationId xmlns:p14="http://schemas.microsoft.com/office/powerpoint/2010/main" val="26501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10971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647570" cy="5098380"/>
          </a:xfrm>
        </p:spPr>
      </p:pic>
    </p:spTree>
    <p:extLst>
      <p:ext uri="{BB962C8B-B14F-4D97-AF65-F5344CB8AC3E}">
        <p14:creationId xmlns:p14="http://schemas.microsoft.com/office/powerpoint/2010/main" val="9026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6" y="620713"/>
            <a:ext cx="8079580" cy="5386387"/>
          </a:xfrm>
        </p:spPr>
      </p:pic>
    </p:spTree>
    <p:extLst>
      <p:ext uri="{BB962C8B-B14F-4D97-AF65-F5344CB8AC3E}">
        <p14:creationId xmlns:p14="http://schemas.microsoft.com/office/powerpoint/2010/main" val="4343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01608" cy="1575048"/>
          </a:xfrm>
        </p:spPr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2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Výuka se konala </a:t>
            </a:r>
            <a:r>
              <a:rPr lang="cs-CZ" dirty="0" smtClean="0"/>
              <a:t>29.4.2016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německém jazyce</a:t>
            </a:r>
          </a:p>
          <a:p>
            <a:r>
              <a:rPr lang="cs-CZ" dirty="0" smtClean="0"/>
              <a:t>Probíhala na základních školách:</a:t>
            </a:r>
            <a:br>
              <a:rPr lang="cs-CZ" dirty="0" smtClean="0"/>
            </a:br>
            <a:r>
              <a:rPr lang="cs-CZ" dirty="0" smtClean="0"/>
              <a:t>- ZŠ Máj 1</a:t>
            </a:r>
            <a:br>
              <a:rPr lang="cs-CZ" dirty="0" smtClean="0"/>
            </a:br>
            <a:r>
              <a:rPr lang="cs-CZ" dirty="0" smtClean="0"/>
              <a:t>- ZŠ Dukelská</a:t>
            </a:r>
            <a:br>
              <a:rPr lang="cs-CZ" dirty="0" smtClean="0"/>
            </a:br>
            <a:r>
              <a:rPr lang="cs-CZ" dirty="0" smtClean="0"/>
              <a:t>- ZŠ Rožnov</a:t>
            </a:r>
          </a:p>
          <a:p>
            <a:r>
              <a:rPr lang="cs-CZ" dirty="0" smtClean="0"/>
              <a:t>V sedmi třídách</a:t>
            </a:r>
          </a:p>
          <a:p>
            <a:r>
              <a:rPr lang="cs-CZ" dirty="0" smtClean="0"/>
              <a:t>Pro 9. ročníky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</a:t>
            </a:r>
            <a:r>
              <a:rPr lang="cs-CZ" dirty="0" smtClean="0"/>
              <a:t>ýuka</a:t>
            </a:r>
            <a:endParaRPr lang="cs-CZ" dirty="0"/>
          </a:p>
        </p:txBody>
      </p:sp>
      <p:pic>
        <p:nvPicPr>
          <p:cNvPr id="2050" name="Picture 2" descr="C:\Users\Lenka\Desktop\Sip fotky\pcG_5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2 vyučovací hodiny</a:t>
            </a:r>
          </a:p>
          <a:p>
            <a:r>
              <a:rPr lang="cs-CZ" dirty="0" smtClean="0"/>
              <a:t>Žáci plánovali výlet do Pasova</a:t>
            </a:r>
          </a:p>
          <a:p>
            <a:r>
              <a:rPr lang="cs-CZ" dirty="0" smtClean="0"/>
              <a:t>Jejich úkolem bylo zajistit vše potřebné (ubytování, stravu, výměnu peněz, program a cestu)</a:t>
            </a:r>
          </a:p>
          <a:p>
            <a:r>
              <a:rPr lang="cs-CZ" dirty="0" smtClean="0"/>
              <a:t>Jako výstup práce vytvořili žáci plakát, který následně prezentovali ostatním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Plánování výletu</a:t>
            </a:r>
            <a:endParaRPr lang="cs-CZ" dirty="0"/>
          </a:p>
        </p:txBody>
      </p:sp>
      <p:pic>
        <p:nvPicPr>
          <p:cNvPr id="4098" name="Picture 2" descr="C:\Users\Lenka\Desktop\Sip fotky\pcG_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21153"/>
            <a:ext cx="2483768" cy="16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ka\Desktop\Sip fotky\pcG_5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8819"/>
            <a:ext cx="2412268" cy="16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Stationenlernen</a:t>
            </a:r>
            <a:endParaRPr lang="cs-CZ" dirty="0" smtClean="0"/>
          </a:p>
          <a:p>
            <a:r>
              <a:rPr lang="cs-CZ" u="sng" dirty="0" smtClean="0"/>
              <a:t>6 stanovišť: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Směnárna</a:t>
            </a:r>
            <a:br>
              <a:rPr lang="cs-CZ" dirty="0" smtClean="0"/>
            </a:br>
            <a:r>
              <a:rPr lang="cs-CZ" dirty="0" smtClean="0"/>
              <a:t>- Cesta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 Restaurace</a:t>
            </a:r>
            <a:br>
              <a:rPr lang="cs-CZ" dirty="0" smtClean="0"/>
            </a:br>
            <a:r>
              <a:rPr lang="cs-CZ" dirty="0" smtClean="0"/>
              <a:t>- Hotel</a:t>
            </a:r>
            <a:br>
              <a:rPr lang="cs-CZ" dirty="0" smtClean="0"/>
            </a:br>
            <a:r>
              <a:rPr lang="cs-CZ" dirty="0" smtClean="0"/>
              <a:t>- Infocentrum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Sprachzentrum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Průběh hodiny</a:t>
            </a:r>
            <a:endParaRPr lang="cs-CZ" dirty="0"/>
          </a:p>
        </p:txBody>
      </p:sp>
      <p:pic>
        <p:nvPicPr>
          <p:cNvPr id="3074" name="Picture 2" descr="C:\Users\Lenka\Desktop\Sip fotky\pcG_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6739"/>
            <a:ext cx="3437112" cy="2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ka\Desktop\Sip fotky\pcG_5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581128" cy="2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Směnárna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31061" r="29722" b="15234"/>
          <a:stretch/>
        </p:blipFill>
        <p:spPr bwMode="auto">
          <a:xfrm>
            <a:off x="316304" y="2155175"/>
            <a:ext cx="3679632" cy="25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27935" r="48935" b="12216"/>
          <a:stretch/>
        </p:blipFill>
        <p:spPr bwMode="auto">
          <a:xfrm>
            <a:off x="5528917" y="1383997"/>
            <a:ext cx="3117272" cy="43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427985" y="2953723"/>
            <a:ext cx="1080119" cy="61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22193" r="27110" b="7401"/>
          <a:stretch/>
        </p:blipFill>
        <p:spPr bwMode="auto">
          <a:xfrm>
            <a:off x="755576" y="1556792"/>
            <a:ext cx="41764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Cesta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3769" r="56602" b="8238"/>
          <a:stretch/>
        </p:blipFill>
        <p:spPr bwMode="auto">
          <a:xfrm>
            <a:off x="4932040" y="1340768"/>
            <a:ext cx="3713019" cy="49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4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29234" r="24184" b="17196"/>
          <a:stretch/>
        </p:blipFill>
        <p:spPr bwMode="auto">
          <a:xfrm>
            <a:off x="179513" y="1268761"/>
            <a:ext cx="4752527" cy="26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Stravování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22254" r="24018" b="19980"/>
          <a:stretch/>
        </p:blipFill>
        <p:spPr bwMode="auto">
          <a:xfrm>
            <a:off x="4067944" y="3557098"/>
            <a:ext cx="4748660" cy="30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Ubytování</a:t>
            </a:r>
            <a:endParaRPr lang="cs-CZ" dirty="0"/>
          </a:p>
        </p:txBody>
      </p:sp>
      <p:pic>
        <p:nvPicPr>
          <p:cNvPr id="5122" name="Picture 2" descr="http://www.hotel-passauer-wolf.de/wp-content/uploads/2014/03/Flyer-Wol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628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Infocentrum</a:t>
            </a:r>
            <a:endParaRPr lang="cs-CZ" dirty="0"/>
          </a:p>
        </p:txBody>
      </p:sp>
      <p:pic>
        <p:nvPicPr>
          <p:cNvPr id="4098" name="Picture 2" descr="http://www.bayerischer-wald-ferien.de/assets/images/passau-passauer-dom-aussenansicht-bilder-wahrzeic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60" y="4093162"/>
            <a:ext cx="3240360" cy="24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ITEhUQEhAWFRUVFRYXFxYWGBgXFhUVFxgWFhgVFRUYHiggGB0mHxYVITEhJSkrLi4vGSAzODMtNygtLisBCgoKDg0OGxAQGy0mICUtLS0tMC0tLy0tLS0tLS0tLS0tLS0tLS0tLS0tLS0tLS0tLS8tLS8tLS0tLS0tLS0tLf/AABEIALcBEwMBIgACEQEDEQH/xAAbAAABBQEBAAAAAAAAAAAAAAAAAQMEBQYCB//EAEEQAAIBAwMCBAQDBQYGAAcAAAECEQADIQQSMQVBEyJRYQYycYFCkaEUI1KxwRZy0eHw8QcVJDNikjRDU2OCorL/xAAZAQADAQEBAAAAAAAAAAAAAAAAAQIDBAX/xAAvEQACAgEEAgADBgcBAAAAAAAAAQIRIQMSMVETQRQioVJhcYGR8AQyQrHB0fFT/9oADAMBAAIRAxEAPwD1Z9VTD6qvLP8AnckA6m5GM+YwfpM4/wBCpXiuVLC5eYjsA08wOTia9TZor+r6HlqMn6PQ21NMtqa84u6+7O3deXMeZj34AyZrh9c+3/4hpB43HEc8kU92kvZWyXR6K2ops3687t9QvESLjt/dc/XvTlvqtztef3kHH50/Jp9htfRvjfpPHrBXusXVOb+PWR/Lmo9v4pYGDdP/AKz/AEp+bS7Da+j0Tx6Txqwtv4q/+4Pqf8hSH4vH8TfULz+dHm0vtINr6N2b1cm9WE/taf8AzjiSo5pu58YMDABP/r/Kk9fSX9SHtfRvTepPHrCW/iS+w8ttjkjAnIiR8vPmX8xTafEd9vlUnMduaXxOl2PY+jfePXPj1gLvW9SZGw47Tn8qg/2ju9l5+tT8Xpdj2S6PTfHpfHrzO18SXvUgDJiTH5xUtPia8MFxx3VT+cNik/4zS7GoS6PQvHo8evP2+Kr4bb5D9BP8jTyfEWoALu1tVgkSJJ9Bt3SJ9TS+M0uw8cujd+PR41efj4tvTAVG+n58gmi58X3Bgqu4HgTH51S/i9LsWyXR6B41L49edH4wu9lSPvNJ/a+9/CtP4nS7FtZ6P49KNR715yPi24eU/I/5U7/z66Ru2Y+oNV8Ro+5C2y6PQf2j3pTqh6154vxH6gj710vxE1WtTSfsn5uj0NdWPWnBqvevPE+IW/ij9adudcPIc/SMU92m/YZPQF1g9aeXVD1rzpOuv/GP9fanF664/wDmIfsaTWn2GT0ddVT9vV15mPiC57H6A05b+JXHP9f60vFB+xW+j08aqivOf7Wn/R/yoqPho9oNz6M3060AZtG4bh27QDtMNEKBEg/bsIp6zqLvhkE3VyPKLjiSxIDGGgAEAHE5FPa26fDRgbzBlDgBnZ7d0gBXIUTthzgds1BuaNzuRXto3AFwn94u7lhcGDIX8vWa8Tyy9o9Twr0R1t3kkKAASATuTEz8zTPt2pqwxcAftar2gr34jdP0qedFd2Zt+RiQo8UOMQZlRH/61N0emZUdfCaYm351A+5CE8wJ+vpVqd8sz8bRS6izetiV1SGRMCQYBiZ2xUexrWWRdZTIwSULbpkGSJjFaD+zWpZd1u2jBmBddwIDHkeYD3zGeaiXfhe5LG4ssAZAYeWR5REDaRk+nFCTeUNxawyFrHuKZNy0oiYVgcMOwjn0xVcGtSRcdmbPGYH1JkzTx6QwiVYEHIZYwM/rTzoCGDWLYUkHyhkyBEyJ9T7ZpU+hVFkD9p04jbbZoPdoEfYH+eK4vXwT5UA9hJx9STUz9iVpizG4jbsuL5QILeVh5jB71H0/TNxYF9oX5iQZxkhV7kDtPrSYbWFi67MFHhiATLBQIAJ7qc07cvEGBdDgxIAZQYn0A9sj1711punXFJLKRElfKWa5hysKOxKgffExUU+Gk+IHLgqYnysDlg05EYpWFHS6m6onewB4mYMj0ODO39B6Uh6m8kNcZV4GzaswcYHGPrUNdQQdw594MTj9KfTqrBdkDdgFwIaJJgn8vyob+4EJrGuqWUm5A5DHgHiQCR3qIbg44OZ7/nFLf1BYkuSxMCTkn7CuWJMYGPtjPNCYUgVwQBuIMxx2znn9PenXRRHnYzn5eDJwZNMBIx/LmnC/vH+hScugoVWgxJwfp+orpn7bRjAksSMzjNRiuZ/WZ+3613uPafrB980rFRNUlV37lkkrA+YREEwPKM49YNPaXSsxG4qAYMM2SpOSAM9jUPR27l2RbtNcIwdqllEiORgHvV/c6WxsD/o2S7tiRvBYg5kNgEj+dRJ1yWo2dXfhuTKuBjgyQD2Ijj9fpVJcuERtYbZxiSYJHpNStX07UqgvuNqlvD3bhg+4mQMEVW2NwAItyQRkrKkg+setEXJcsTiSwzDLJxzGY/nFStP1G2mVV+M+b7cCpS9D1LaVtYttwzOXI27bfgnllf13GNs8VRajxJ3spzBzgnkfU8Vpvl7E4UW46kSfKign/wBjQxvcm3MY+Ucfaqlb/YyCDz9actallwHIPpyfuOKPLXCIcSVddhypH2igXz6mmdTr2cAQBH8/6Vxpbq43yPcQY+xrWGt2TtLC1q1/ErH+6QMfcGk/5iV+QkfU/wCFcY2nwxuxkmJHfA/P7CudLaLSSAAvJIwCeN0A4PHFaeW8j2ElOt3+N+PQgH+dH/N7h5Y/bH8uKlJ0VXQPbvLhGZwASyxE+QGYkxwJnAqtOlBDeZJE4JdTgSYXaM+xzSWrHob02PN1FjmD/wCxNFdWegXGUMLyZE4IP9aKPiF2g8EujU9O1+qvKVS74F5p3FSkbUUIhVGJAIAbjJ57VV6i6nipqD+88JXlbiAK4ZV87h8tgn8PrWX0/wAThnF7UqL3ntuZMGLe4QsEEEhgD2gVsk1Wn1d7UeNr/wBnXTk3LY2zba0p+ZCjKXYRgGZBHOa51J8M3pVgl67XPatbLlkadXKXAy2onagwlxMCTBiOD6U3cXVWLCXRc3W7ight9x/KYnawME+YA5JEU11HqFl75ttrvGQKNoUBcFAxxtIESRtmcdoqHptZbyCENoLPhm5B2EqW2cGSD29apumUqZedM6lKg+OGO7zJdLAbSImQexJzPekTUC4yhrZvAoIjZAywMuCG5kiScQY70yx09kbVsOq3Ru85Kl1O07QZzsyBIzuPpmvsdYW7fWGVHllBYASBIG9uHniolLN2aJJYLS3aKXIZGusEC7YWMtK3dyTL4A+gpjUGzbQeKm3KrudmEkkgCAM8H8qmXy7q5RpuWYkogUHEDc5PliT274rrT6fxADdtb5UOh3yBvg7jzMwD2+0gVo51lCUFLD+v/Sn13SmS+1qAGEeU/hBUSd0xBJ5+tQeq6G7ZZVR186hlwp+YRuB4gGR9q9HvWTdv+NZRHjyeceEXJtlgFBWcAHk/41R9Ustcfa9oBgAuy2QyFGLndgEgAyMU3J5IWksGY6XrdVvc+JuKDazLsORJVZUD8Q45iaeudYs3ARf0ykkeZwBukSPmHsBUldHbsi6LDW4HnKXN6MWESFBjeTHcDgVGtaNWhzaLKoIEC4F5geJEj8Q+nrUbr5L8bSwR7nSOm3RKPctEkwDkYxBAMxke+Khn4PDAGzrLdwn2KQDgDzHPFXD9MsOG277Nzb5FYwjNHq04M8yO1UPVWvA7bieGdoEBQsjscc/Wqp1aMnS5RJ1Hw3e0ttbzILpwIyoXcCBkGZn8zFUR0rbTc3AQSCondAAJaOy5ifWrmx1txt3+ZQAIxiMSJ7xP51Obqiai0ltttvYbm3hVJYnbubkczmQfWeM2FIyEH9MYj1zXI5yMD3/WndYjq3huhQjsRyPbsR7im47e2R/jQQcll5ifTjuO3vQEwDkSPfAx+tKV7wOe/wCprhlPryfQ8c5PbvQIurPX2RBbVdqIsBVJXtknbyxOST3NX/w51bxTGRBGS2AWgDFYUWzgc+/oPb34/OpFhlnJMTmZiRwY71El+ZUdRpnpd34fv6k3LS3EupyxRoCm3BiCCQZwTPbtNV/9lmSBvZHUYDncqsxEgmNsc96ptB1+7btvYS7tFyMjkQQ2CMjIAMVdf2suS/iIJCN7mQvO7vJ/nU7oP0bqdr0XvWOojT2bX/T7rO9V1Clmh2AMXbbBgV9YI7xGBWJua4vqH1bqnhrMKR5WQiAqZwYj8qe1HxLefSjSXlYm6fM7YYrvVgIgHsM1mtYpRzZYkbYxmD7gHMc807smc/ZO6xZBI1Cpst3izKkztzwDJO3OJqBEdxMfcj602zMABz6ZxzXAYjkcHt7+vrRtswk7dnTNMxggYzzj39xRP0n9IpxoEDufyx3xTaPIn8Xcf09jVLjBLHJJwp+hB/QxXFvUMGNtlIZokGfWug6ggTBz/ia6YzO4z2j0IHb7U069DHrLmDNlsckMQQeOPapNi0lxTu1ITE7WLGTkQfJG488xnJ5iv8dsgse5H1PMevrTbnMzjv7R6/671SuwwWt3UXbZNtdbIXAK7iPsaSqsahhwAR6wp/U0tPb+8f6HuNm2nvMJPm4+YBv/AOprvT6EA3Ga2oIQgFbduT22yFmD/hUXpnXES1at3XJbyoSRtPAzGZAOJq0fW+aBbaI54znswGMf79qjo6fpkbpoobvR7ZJBsAH1QsOPuRTa9CsKDAuK0/KdrD2MmMe1X1u/clpURPlzmIGTAyZ3faPs1aW7tE3PNjzCQ2CJAIOOIxn3nNS9GPplKb9lXqel+PcD3tQ4hFWSk+VVG0ESfT1HJquu9AuorONQm+ZAPlECZO8tIIxgqPrWmuaWeSeCPQZIP4YzgZ55pkdNtxBQHJPm82TGZMnsKnxUPyJlf0bxrSlGtC+bl1C8bnCwxNw78SwGCAcV6M50jDctu2Qh2ByQty2IDQwPmAyBE94isxZvuuAxj0OR+Rpj9jPjrftPsueJbYg/I+0jyk8iQDgyJPaonG6T4NYTRqdStlQAdR4Do4ZTJtsZ4kc8R9Z4qPeAk3mvhme2EFyYO1SxWQeSGdsxPaar/if4ptLqRbUXHKgvcm4RbViFYKEBhoJzu9IqX07UW7h/a3XyNbLAMDcIxMeFG0ZnM8VcXFLav8miTk7RFu6csXi74pZGdiVKbjb4GSd0iTI9prjRMNm5gEbdhDIVj8suGA9RAEkgfk6vWCFKOw33o2uFUEBQZJz/AA8DJMD2ruybUp4+68WJCDUW2BUiJdFurtzKSTgRj3cVGUbRU90JbWM6zMO9xbakYHyh1Encokxgd454HeFaRr7fs7+ZVJNsqV8nl52QJkRzEe9WHU2RQAGQ4dUXw1YKWIgsVGHAwGPYn1mqTS9RBcgWz4iAwbcMxZexidwxwIH1o/lTUUSnbW7goL2n7fyzTBUiIwRMGt3q7ov6eW0yr4RO4qAjMxAAhCoKxEntJ7Vnn6arKSj+YfhI+aeACM7vYgfWtVKEsPk55QlDjgrE14YC1dUFRgbpAB4lHGbR49V9Ypg9FaC9l/FjJtkbbwHCmBK3AO7A/QUX7Nc6DWPZaRkDgHke6nt39j3BqZRcQjJSK285UhYMkkZEcf6OKe/ZmjdlYiVxntkg4rVWbun1Rl0AuD8QOxzMSI+Vux5znAwKk6rSC4iacKnlK77gBW+Vn/6ZwWyc+gHMzUSusFbTEnaZ5Hrnn70i4Hr9YkD0q56n0hEO2zcJVFBuM4IKbvwEkLLcDgCQaqgpGCCT/EOPfPYfWpTTJlGjgNBmT6dse4IrRfDhsM9sah2ADEsQN37sBiRABniqBkMcg/mB9Cas+jIAbgLoPEs3LYBJiWEAnGM4/OomODd4F691NXuv4Rfwi3l8TbuiODHHfHtVfrLrnaTDQPQbgCPpJ4poWAxjlt22BySDEe9I+ne18yXFzgMG4PME8j/Gmor8wdvI7bbC4xmfQd+Dnml2TIHtjjnHr6xTO4RHM+n05EdqLTRiIg4OfqM+uaNpHIuxQcjvn1BHrP0p0wTAIE42kxuMce3r9q52bh7DIIB+nIpzQ6nkIQSMmTHrk+nNOTxYHTaSBJGfTdkT9cH86bWQdpyCY/wj3qw8NroaSo4gT5uMxiP1prQOshX2zKgHnM4AaMZqFN1bKo703TQ7qt0hNw7giCeMiIk4z/s3+woH2b8FgCxMj0OANxGJ+8cxV3a6UZFveGKeeTcQqssNpYhtoJJAHrVRd3eZ1I2ltpEk8TG4NgfKacZuzTbXosE6ZpnG8DaDnb5hHt5cflRVOupP8RFFaeSXSItdFzq7SHTbSA9wbLiPOSWd0dARgBQkwJEMhmebXpJY2ULCG2ie/HvWZ65qxauCwLr3GtqtosxJh18rBZOBIJgYz61bfCetL2drEEoSJHH0FPRVybJ1m3ku4pKCaQ10mB1urikNJNAHQNdlpxTVFZyVlJkLruntupvXD/2iATG4srSFWIzDevr+dlYDra0+o0g3L4aFlaSbZA8222IDLzxPBqHq7RdLltSNzKCm4SNymQDP3qz+Er1xrQt3p8VGcBmMFsjKx6cfYc1hSumjqhJpWmQL1y7fY3FtgknkLaQYwCFZT6Dg1Ks9LvXCTqVd1jMu+/ERtLHYBzIxifarbX9SVCEe5fXH8KhD3GQAY44quv8AWbQv2rK2t6XQf3jbmCtkqvm4GD27jmq3DWRP2NLABAE4CzDOpg/KDcIn3x9MVK0Ojvf94oXIDgP4gtBQwhxtCSe2RIxgmq8XLlm2bl7UlOdotbROCIWQIJkjFPdJOiv2/Fuahu4K37x3Bv7o2yD6gmpecpmsaWHx+BZWui3TtRbahSm5TuBUp5QBuPmZiSQOOVmqTrWgvKzOoKDah8MAht4KkkSwwVBB+tOWviu4txbAtWnGx7ai3uPiAhQrKzkksIX3x7YcvdWslWXT2GHk2AuSSvlgMcnv3P8AOtHJUryYrDdOip6r03UXiWVUO0j8U3fDCCVYDAMzA7CBVHqemOGIFt+TGCcTgkjjtVr8Iae6pu23u+HMev7z5hKEYPMkYxWhbpunuWyGuKI2yDe831UAR+vf0p6bnLngUoxpP2zBv0u6M7Y+pA/Q81M0l68gCu1tlB+W5cXy/wB1plT9DVXf0xVmRhJUkEhsGO4I5FNnT+35kmqcUQpGmGuDeXxEK7DI3wwAM7dyfMoEc+9RLvSVdGGmvi4Qw8u5Y25kSO/1jiqBtKv8K/lP86stD1JlZGLEFBAPYrgbLg/h9xkc5rNlWmQL2jKmGWCO0/z+/endJb3sB9sH0PYjk/41ddaPigXrVvcR84XLgY2naORzlZqD0/RObirtJLMAARByfKBPqRWc16BJWTNFo2/bLSBcsxgGF8/AGe5Mfetnq/hu7dssSUUr5hLEMIXcY8sEQe01RN0pk2Obdy21tgVaDCuMiW4kHtNabWfHi2dOFZSbu2FO7O443kEeon61moQb+ZPB3bpaWm0qcX+Z5V1PSG05UowPBEYB5GOczNW46E66cXX/AHbEMTvI2hRwpKzkjMZPauurfE7s7NIQty7AG4wIjKgSD9B96qtZ1h7wRTvuFCQIwIx9Y755rWK+Xg4dqvBo/ge/ot/g3rbtcuHDkKwQZMxORAUcetbfVDRKj2hauuHUiTtRciNwCgE8917ZryTQ6O/vRvDVArqxLsZ+YDJUCF/1NbXQfD+tRHe5edbasDDEXGhpICDPHv60vGlls30pTa2oy/Vks2NQ1u0X2AJPnUseC3mXAODyPtUvXarSIlq7a08lt243WYsxSBvZVcDdkiYEx7VI6x0mw5NyXtMxAUeVg394zI49Ky+nncUeyGABhiGBUnnawj7g1S25ZlLTlDkt9V1m3BC6W0FPmIZd84/FOCZkyeMVbfE3QXtIoL22ZjvK20ggEttLDZ5RB4B9+9RH+GHa0Lvg7bJDbnQAKyISLm2fQBsj+taHW9R0ptG9vYsgUHzKyuYAxMMDJ49oHY0pWk6NNOEW6m/0PO7ihTBYgjsVM0VsR8RWDHmcYGCqzPfh/Wio3z6+qK8Oh/6fRlD8aWbZ1SG4rWwyqzQcTuYEE+uDJrR9L0iW7YVFAHOO/wB+9UnxT+81Gnu3SWV0hkAB8wuPgcdyCfpWlUQIrTQdxtHHqgaQ0GuTW9mQUUlJSsBaSikpWM4u1I0mkXUvat3HKPuUJcH1GG9eMGmDS2+RmM8+lZaivJppypmquXFXxNA9zeLcAXBtVlBG5duSQM7ZPpVP1/pi6VL9wBd1pfmaWM7Ny7ZGT5lqNp9SybhhgTkEcn1+tO9SsW9WyOxIuIVBWeVkTAwH8uBNTFpco6nqNr5X+P3kXS9P1FiwUebisPMSFcCZ/CZgZ5imND03Tk70t3FuWhM2irEsDBbwnDQIIknHOK0Gg6zvJt37WwhRJPyGSwK54IAHP8VJ8QdAsAHxb/gW4DQu1UYEEjcCPMZ7ZxFc+mnut47/AH7OhuLjVIk6/wCId1tf+m8u1gHKyyn5XIZcLkdvSn3vXFt3HYIyBCHUiQIkw0HEEcn0msv01dOdNcFjUEAHaRcwWO05CTkQW4p/olgyltdWWu3p3ktcAa4Vd23SNoUhFA4ExAzXVtjfPJmpXG1HC+o5b1+lBC+GkswO8MCECndDbmmSQAImYNQfiDoi2Xm0x8O4A7oAJtjjyuexaYz2zOKmLp71q8919Ppr1pVI27VPykFm+UEt832nvE8avofULn7/AGMVBULaBG5reTIAMdxzmSfSqgunZGo1d7aMz1TSbUS5MkkqwiNpULE5MzJqtr1a/wDDWjOnuAXS105Ck5RRjzKZOCs7vUek15pc6XdUspX5DByB3AkA5IyPzrbTlayc+rCpfKRNtcm3UvU6K5b+ZcY8wyuePNx/sfSo9NxTM8o60GsNppiQOPVDMkr/AFHBqy0GqZdUj7S6I63W2eaEYglwB+dVYFd6DWGyx2qDP2M+oIrnnGjWLvDPZ+nfFFq4/hBXKBFIZEZmJWWI8MSY4iBP86x/xn065q7g1Ny1esrHhKwySFY/OCPL85/KoPQeq21bdZuFGIyCSpAnMdj9vat/8Mdal4vPAIUKzEBWILkkNJydwmY4FNSt02bNKsI8O1PTNKjtbOrdHU+ZXtwZ9N0gd5ma2HQOi2bah0cXFjBgQ5jLkyQeMDgVS/8AEjpf/X375yl999t1Mhl2gYIMdjTnQ+qIiAMQSDlQACpJzcWecgEitZx+VPlGKabovtVvIFwCWDlSkEkEBXBEDCjcBzkzTWq1lzZvDnxLlxXfzlSuyAQgPMAjy+me1I3UblhkvWbpYoCR5VKXrYEeGCM7xtGSciO4y31zraahk2xca6d5WADbEbSmMbhzK9h61ngtSaGL3i6kbDqLb4wXLQhYYMsIGO4xXJvA2gEG11tjf84ZXAEzu8v5ev3ph9KVTxFuJ5lgESGzDAGAYnHerfQ6W9fACIlwJ6FVMPMq5kMeAQe1LCxRq8092Ss1Gq8dFLjenoIULMAlCIAz2gAmjW/CxNvbZveI3lc2nAV4iYDbo4Yexq70emNrxg2nDXRblbLuPDZXOdxAJWIkGfwmoOg+JH0urt3GTzfLdtkbv3Z2hRafudoDSRmBk5NO9OK+ZGOpHOGY+70nUISp092R6Wyw9cMMGivSdd/xM1fiNs0KlJ8pLsDt7SAOaKjfEXj/AB/Q8/6p1Yi3aEHcgImciSW7ezRWt0bTbQwRKqYJkiQDk1iOo9NvWFPi21UG4Y80vuUsATB8uJwe+fSNb0dALYhtxOWO7d5iBImlopRTSMtRE41yaU1ya1szoKSikpDCkpaSiwENJXVIaQHJrh55pyuSKlodk+zrgw23huEQH/EP738Qqu+JOlXrguXzca7+7UIBlfKfmAmJie3c0tS9F1JrUiNyHlf5xWVM3U08MrPh3SK+kV0uL4gum26OyqCWaU2sxAmCJE/yNS9bYvW7htsu0jaTngOgOQOZEfkaq/iH4Z3gXdGrOrmXQcIYMsV5n862vQdFdvaM2r9sm/ZUKmQLjIqDapJgQTujOBHcRT2pukdGnrSjh5Rm7u5jt8XehAJgFSHI8wI9RxNTb/WOoW1t7tSwVh+7+UFgsZJUfSZq01XRtNZ041Nzf4hAm0zKrTCwoERPOZOAR9M3Y6whS3bvFtqvtDLtna58RkeCBmOY7EQczOYyJcrll2vRolvXlsK4Np9yuZ3tuOwS6MIiV9J7xmslrOrNv23DNtiGE/hbbBluQCR9se9aUX9IFu2VdbgZ1ISVwWKg7HXkj1yMDnNcXeiWdgb5rbjBZvmwJ+UjuYrfSfk4DVS0xnSaDx7LANu8My1qTu8Kcuo4JXExkHPBms717ojacq4bxLNz/t3QIBjlHX8Djupq7bp6aYhTduLhimIcjsLfEwSBM8MBULTa+xdumw6uQQwLblE7FJmCvqDA5PtV343RnJRmjOA0kZmrjrXQLlgeIvnteU71IO0P8pcA4BMgNxIiQcVTzWjVmGUzo6fMqY/oanafq19BBAdRIOM/mMfpUNWp6zeg1g4GqnRL611sXrRtLYCCVhoUEbTMCOP86oLLsrBhyD3Ej6Ed6m3jLE00y116PyR2mU5OTsvuidShVtzscg+gHMA25PMbTHGT9akv0Xxv3ysLd/MlQQriD5tsyrENn+uKyrzjJxxkyD6j0q20XW28ouOFdfluESp9rgHAPqPrWU4NccGkZKRZfDK3bd1/FsztdGYSNrrukhQRBJEmParvpq2L+pufsbPZQWwV2nzSWZIYEnErNR7U37IXUjv8yHB/haQT/uPtVPqNLqdIrNbuAgcXFBFzZuWQR8pIwT7SfWslj1aLWC1e4oLLfe5cK7vMkSX4KF2mFkEcdse9dqukqBb1q3CZYobakG4sBwC6DgZxn0rjp2p05A1NxxcV7ga6jAEF9t2Db25A3MT7bTGYrV6r4d3K96zdtLZRHNzdJZQoJbaFBLccTM45ptLDiylLcmjLv1ODBEn1Kkn84oqFf6Bq9x/6bVf/AIhSI7RvKt9iMce9LTt/ZX1J8ku/7EHq2tXwrXmLkswYnJBxyTk+v3q96DZZbQD8mTGMfcc1mdAWuWVXxEYEtAX5kEwfEbHmJEgekHvjQdP1qoqW2jAADGeAAIOYFcmm1BtMyastjXJoBpDXQZCGkpTSUWAUlFJRYBRRSUrAKSlpKAENcsK7rk0hi6XUvabch+oPDD0IrbfDXXAfKIA7gxutH1U/iX27T+eHIrq2YODB9aX8uUaRn6ZUfGvULzau9v3bQ0K21lBUSFPEHB575ql0l4RtnmT7kTEzXoN7XLqLNzR35AuLtDjJU9iskSJ/CTkYmJrD9W6Je05O7z2lC7b6gi2WaBEn5Wz8rZ59qzcVLgtr2jhbyg7sTIg+h9QKu+ofEVxtLa06ADw2LmME87YAP/k36VmtPaV5uAsDbPfIbnluBx2GYqToUN1wA0FjtU4gTwxM5zPelTiSab4862upGmuBv3lu1LZllZoP5yoPIM/nWNS5Oex5P14gdzW1HwHcaF/a1cMJL+EFIEeUqochpPcmsm2g2jg913cqWHMxzHt6jmq3faeSmmj0/QdJ0wtWmu68MpQSU06sysVO4MxUkyJByZOYnNYX4g6aunvG2jl7ZAZGI2kqRMEeo/wrjT/EOqshra3Tbabaki2i3QEEKPEK7h7zzwZBIPHV+q39QytevXLpVdql9ggckKEUAfzNdEJLgU2miIDSg1wDSzWpkdGkomiaaYCEU0y07SEVSkIc6b1C7Y/7bY/hOVPtFaOz8SblHhKFubgDabKuIyEPr7fkKyrCm7tsEQaiWmuUaRn6ZsH0Gn1at4aeDdUgwy+Uk5kqDBB4mQfX3jfEGqu2bS+NbO+2ABeWdrTCkEDsYHzR9+aprHW7q2zZusblqVIz5l28FWPMeh9BkVpen9WuXigtlNQrQr2ioR0EwWK/Q8iVwfqcq7NCMn/ETWR86n6KY+23FFWr/DOjk/uNv/iPKB9BIj8qWjY+2TtXZjn0/hW0RAo3E7gQZOdozHeCZ9M1A0ettrd87thgSFn2ODPyj0qz+KbG17MONu1g0CIYXGZxjk+aoGj6QhTvE5YLLczye30rl03FZkxPGDXdP16XQWQkgGDIipJqN0zSJatKqMW7yRHPqf8AKpJrdtXgyaoSuaU0lIQUlFFFgFJRRSAKSlpKACkpaSgBKSuqSgZw4qbptf5TauAMjDaZEgqfwuv4h78j65qIa5is5YZcZNErXfD9trDppEW2Whza+Y3NksBZuE5GZ2kz6E1hOm3TuBKfIfMDI2keqxgye9bS3dK8ZHoTjmcelWGss2dWhRiy3WUDxkEXhtyPFHF5BA5M+9VFpp2aWpcFX0v4ru24G4MoEbTECBCmeR/r7U+k0dw34YLtZmuGGPysS7bBErxHsBHeai9T6Ze07AOm4EgJdQM1t5yIMeU/+JyD+dSV1Ti9bVpVlsOGVsECHz/XNZuLiNX7DruhAIa2GILbjcZ5KrA8r7snt5ie1Vdq4o3bseme+JB/X9KvOm3BcvMjKGDKoYH027Sf5fnVbrNKomzYtNtVgcEsw7EEcR7+wFVpzvEuRSXsauIVMER/gcikBrs23ZnQDcUgEDkbfLkeuOPWaYDV1QnZk0Og0s03NLNWI7mkrmaJosBTXDClmkmqTAbNNMhDB1JUgyCCQQfUEZFPkU2y03T5KTaLe18XaxQF8djHqAT+feiqWis/FEvyM03xdYt29WLIZnUKrMWn8UtP3kT71D0+sSMeVVEkcRP+9QdezIF8bF3YA3cznk/fNRNFbEeJyc7Z4wRz65FedtVA+TT9D15clIxG6fSTEEeuJq5NYbTm4b6C2drEZiTiTJPY/wCdbiumkkqMpciGkpTSUhCUlLSUAFJS0lABRRRQAlFFFABRRRQAUhFLRSeQOYpAe4wRwRyK7rkCpaoaZO0XVGUnccEQcSrcf9xOGrrW9O0eoYsw8K4VZQ5LNbYEEeVx5liTg7gJ7VXkUqsRwY7+33FJ5NY6nY30/wCHb2kunUPDW4wwUXFYQIJdZUQY9/pVbppVr96QVYfLkQGb9frWgsdQdQdjNaYgjdbyJjk22kH6Zqj6HpPGa5YvuykgktbVcGQVJU4YGOMHmlKLkrLu+DjS3UQQogHJPJPoSTVd1rTlLgMQtxQynsexj+o961/SvhFdx8XU23VlIEBrbAyYIDSeD61Y9c+H0uodNbmAgZHP4bqiJPswwaNGDhPdYODaPMg1LNM8YPP9aUNXaY0PTRNNzRNAhyaSa5miaYHU0hpJop2ARRRS0WIe+Krq3NQxUyDJ3DI2kkyI9v51UX9WB5B5YERmYHoDVp1DXWr18Ig+QHcwACwAMKPYyB/Wnrlu18hUHMmRInjvx/vXnxlsSUkaPkgfD+9r9o5M8wIhfQn/AFzXoFY3p1zZeVbIGfwjIAMTJ7Vsq2croiQlc10aSkSJSUtJQAUlLSUAFFFFIBKKKKYBRRRQAUUUUAFFLSUALSEUtFAHMULgyCQfUYNdUAUqHZKt9Y1Cjysrezj+oio3UPizVbSgVLciCwBJz/CSYFAoZAcETTUS1qsyF7T44qEyxWr1nTMEr+VZjUIQSCIg1pBv2F2NBq6mmjQDWoUPTSzTYNLNAjuaWuAaWgDqaKSigB630JtOs3P+4SZAPy/+MjHPJ9sV3+zp8pySZJM9uYA/19aKK8vySm22+xvEmJY1iWbqnLPJH2Pmj9f5VtA6lVKtJPOIAHpnJNFFdKVJA+BTXJoooMxDSUUUwCkoopAFFFFACUUUUwCiiigAooooAWiiimAUUUUAFLRRQAV0KKKYHQqD1Tpi3fN+ID86KKYGY1OgInb2qCwoorSDbNEJNKDRRVjOgaUGiigR1NFFFAH/2Q=="/>
          <p:cNvSpPr>
            <a:spLocks noChangeAspect="1" noChangeArrowheads="1"/>
          </p:cNvSpPr>
          <p:nvPr/>
        </p:nvSpPr>
        <p:spPr bwMode="auto">
          <a:xfrm>
            <a:off x="155575" y="-1881188"/>
            <a:ext cx="58769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www.passau.de/dox.aspx?detailid=4a6ec1cc-560d-484c-9b63-8d0a96d8de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687961" cy="24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ehenswerter-bayerischer-wald.de/files/passau-burg-veste-oberhaus-museum-gesamtansicht-panorama-7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5" y="4293096"/>
            <a:ext cx="5139541" cy="21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innladl.de/bilder/passau/ratha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29104"/>
            <a:ext cx="3816425" cy="28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510</TotalTime>
  <Words>88</Words>
  <Application>Microsoft Office PowerPoint</Application>
  <PresentationFormat>Předvádění na obrazovce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Studentská inovace praxí</vt:lpstr>
      <vt:lpstr>Výuka</vt:lpstr>
      <vt:lpstr>Plánování výletu</vt:lpstr>
      <vt:lpstr>Průběh hodiny</vt:lpstr>
      <vt:lpstr>Směnárna</vt:lpstr>
      <vt:lpstr>Cesta</vt:lpstr>
      <vt:lpstr>Stravování </vt:lpstr>
      <vt:lpstr>Ubytování</vt:lpstr>
      <vt:lpstr>Infocentrum</vt:lpstr>
      <vt:lpstr>Sprachzentrum</vt:lpstr>
      <vt:lpstr>Inovace</vt:lpstr>
      <vt:lpstr>Fotky z hodin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Soutěž inovativních praxí</dc:title>
  <dc:creator>Lenka</dc:creator>
  <cp:lastModifiedBy>Lenka</cp:lastModifiedBy>
  <cp:revision>13</cp:revision>
  <dcterms:created xsi:type="dcterms:W3CDTF">2016-05-09T11:18:20Z</dcterms:created>
  <dcterms:modified xsi:type="dcterms:W3CDTF">2016-05-10T20:58:29Z</dcterms:modified>
</cp:coreProperties>
</file>